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3508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3508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r">
              <a:defRPr sz="1300"/>
            </a:lvl1pPr>
          </a:lstStyle>
          <a:p>
            <a:fld id="{095B4F2A-FFE3-46C1-84C7-EFED3901862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4" tIns="49532" rIns="99064" bIns="49532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11"/>
            <a:ext cx="5679440" cy="4029879"/>
          </a:xfrm>
          <a:prstGeom prst="rect">
            <a:avLst/>
          </a:prstGeom>
        </p:spPr>
        <p:txBody>
          <a:bodyPr vert="horz" lIns="99064" tIns="49532" rIns="99064" bIns="49532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3507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r">
              <a:defRPr sz="1300"/>
            </a:lvl1pPr>
          </a:lstStyle>
          <a:p>
            <a:fld id="{0FFEDE34-CDF3-4B4C-8B07-4F51EF5C52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DE34-CDF3-4B4C-8B07-4F51EF5C52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DE34-CDF3-4B4C-8B07-4F51EF5C52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4782-0AC2-4BD2-B13C-3A25A454344A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2ECC-BCA9-41DD-93DB-B00638A4ADC7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C6C5-037D-414E-8B8A-BEC1469EFA27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05EB-2CAD-448A-B207-6AFFBB1A24C5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6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B9AC-8157-413F-A1C6-0AD8670382C5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86F-BD04-4C05-9FB7-6C3FB8C3EF32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D8E-AC36-484C-B1C9-C79DDDD9CB59}" type="datetime6">
              <a:rPr lang="en-US" smtClean="0"/>
              <a:t>February 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7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DEFC-6459-459E-A720-8C6ED8C30DA6}" type="datetime6">
              <a:rPr lang="en-US" smtClean="0"/>
              <a:t>February 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B66-F515-41D2-A45E-72F5D4EB215C}" type="datetime6">
              <a:rPr lang="en-US" smtClean="0"/>
              <a:t>February 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A176-8BD2-42C0-B824-51ED2A07FFAA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E1C3"/>
            </a:gs>
            <a:gs pos="0">
              <a:schemeClr val="accent6">
                <a:lumMod val="40000"/>
                <a:lumOff val="60000"/>
              </a:schemeClr>
            </a:gs>
            <a:gs pos="86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11DF-B551-4F6F-A3E6-C01A84B635DB}" type="datetime6">
              <a:rPr lang="en-US" smtClean="0"/>
              <a:t>February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CBF3-8B2B-46B0-81F3-524C8B6C4D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zucka@ifa-holding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hyperlink" Target="http://www.ifa-holding.com/Projekte/betreubares-Wohnen-Mistelba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1C3"/>
            </a:gs>
            <a:gs pos="0">
              <a:schemeClr val="accent6">
                <a:lumMod val="40000"/>
                <a:lumOff val="60000"/>
              </a:schemeClr>
            </a:gs>
            <a:gs pos="86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PROJEKT IN MISTELBACH – SPITALSNÄHE</a:t>
            </a:r>
            <a:b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800" b="1" dirty="0">
                <a:solidFill>
                  <a:schemeClr val="accent6">
                    <a:lumMod val="50000"/>
                  </a:schemeClr>
                </a:solidFill>
              </a:rPr>
              <a:t>„BETREUBARES WOHNEN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b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</a:rPr>
              <a:t>(VISUALISIERUNG AUSSEN)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AC14-BE20-4FEE-AF16-26625B68E36C}" type="datetime6">
              <a:rPr lang="en-US" smtClean="0"/>
              <a:t>February 23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 smtClean="0"/>
              <a:t>all rights reserved </a:t>
            </a:r>
            <a:r>
              <a:rPr lang="en-US" dirty="0" smtClean="0"/>
              <a:t>@IFA Holding EAD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198882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ZUSAMMENFASSUNG</a:t>
            </a:r>
            <a:endParaRPr lang="en-US" sz="2000" b="1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84" b="-43584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de-DE" dirty="0"/>
              <a:t>Nahe dem Krankenhaus Mistelbach gelegen, wird ein Projekt für </a:t>
            </a:r>
            <a:r>
              <a:rPr lang="de-DE" dirty="0" err="1"/>
              <a:t>betreubares</a:t>
            </a:r>
            <a:r>
              <a:rPr lang="de-DE" dirty="0"/>
              <a:t> Wohnen entwickelt. Die Liegenschaft ist direkt von der Zufahrt zum Krankenhaus zugänglich. Ein Teil der Flächen wird für Therapie- und Behandlungszwecke nutzbar, Nahversorgung sowie ein Dach-</a:t>
            </a:r>
            <a:r>
              <a:rPr lang="de-DE" dirty="0" err="1"/>
              <a:t>Cafe</a:t>
            </a:r>
            <a:r>
              <a:rPr lang="de-DE" dirty="0"/>
              <a:t>-Restaurant werden eingeplant. </a:t>
            </a:r>
            <a:endParaRPr lang="de-DE" dirty="0" smtClean="0"/>
          </a:p>
          <a:p>
            <a:pPr algn="just"/>
            <a:r>
              <a:rPr lang="de-DE" dirty="0" smtClean="0"/>
              <a:t>Die </a:t>
            </a:r>
            <a:r>
              <a:rPr lang="de-DE" dirty="0"/>
              <a:t>geplanten Wohnungen sind barrierefrei, die Objekte untereinander mit </a:t>
            </a:r>
            <a:r>
              <a:rPr lang="de-DE" dirty="0" smtClean="0"/>
              <a:t>Liften </a:t>
            </a:r>
            <a:r>
              <a:rPr lang="de-DE" dirty="0"/>
              <a:t>erreichbar. Vorgesehen ist darüber hinaus eine direkte Liftverbindung von der </a:t>
            </a:r>
            <a:r>
              <a:rPr lang="de-DE" dirty="0" err="1"/>
              <a:t>Liechtensteinstrasse</a:t>
            </a:r>
            <a:r>
              <a:rPr lang="de-DE" dirty="0"/>
              <a:t> direkt zur Zufahrtsebene vor dem Krankenhaus.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STADT MISTELBACH</a:t>
            </a:r>
            <a:endParaRPr lang="en-US" sz="20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1" r="-2371"/>
          <a:stretch/>
        </p:blipFill>
        <p:spPr>
          <a:xfrm>
            <a:off x="3976095" y="814388"/>
            <a:ext cx="4629150" cy="24860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de-DE" dirty="0" smtClean="0"/>
              <a:t>Mistelbach ist Bezirkshauptstadt mit derzeit knapp 12.000 Einwohnern und in den vergangenen Jahren in steigendem Wachstum begriffen.</a:t>
            </a:r>
          </a:p>
          <a:p>
            <a:pPr algn="just"/>
            <a:r>
              <a:rPr lang="de-DE" dirty="0" smtClean="0"/>
              <a:t>Der Bedarf an Wohnraum für betagte Personen, welcher auch zur Betreuung im Fall körperlicher Einschränkungen geeignet ist, steigt dem bundesweiten Trend nach auch in Mistelbach stark an.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3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3" y="3381604"/>
            <a:ext cx="4627265" cy="2487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1" y="3447414"/>
            <a:ext cx="4449359" cy="25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PROJEKTENTWICKLUNG</a:t>
            </a:r>
            <a:endParaRPr lang="en-US" sz="20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0" y="814388"/>
            <a:ext cx="4419600" cy="24860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de-DE" dirty="0" smtClean="0"/>
              <a:t>Anhand der vorliegenden Bebauungsbestimmungen wurde die Studie für das Projekt in drei Gebäudekomplexen erstellt. Die beiden südlich zur </a:t>
            </a:r>
            <a:r>
              <a:rPr lang="de-DE" dirty="0" err="1" smtClean="0"/>
              <a:t>Liechtensteinstrasse</a:t>
            </a:r>
            <a:r>
              <a:rPr lang="de-DE" dirty="0" smtClean="0"/>
              <a:t> gelegenen sind durch ein gemeinsames Untergeschoss verbunden. Der spitalsseitig gelegene Komplex ist durch den Schrägaufzug barrierefrei verbunden. Alle Zugänge und Flächen sind barrierefrei miteinander verbunden.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4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3" y="3381604"/>
            <a:ext cx="4627265" cy="2487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1" y="3447414"/>
            <a:ext cx="4449359" cy="25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PROJEKT-ECKDATEN</a:t>
            </a:r>
            <a:endParaRPr lang="en-US" sz="20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0" y="814388"/>
            <a:ext cx="4419600" cy="24860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927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de-DE" dirty="0" smtClean="0"/>
              <a:t>Grundstücksfläche ca. 2.375 m²</a:t>
            </a:r>
          </a:p>
          <a:p>
            <a:pPr algn="just"/>
            <a:r>
              <a:rPr lang="de-DE" dirty="0" smtClean="0"/>
              <a:t>Gewerbeflächen ca. 283 m²</a:t>
            </a:r>
          </a:p>
          <a:p>
            <a:pPr algn="just"/>
            <a:r>
              <a:rPr lang="de-DE" dirty="0" smtClean="0"/>
              <a:t>Betreuungsflächen ca. 166 m²</a:t>
            </a:r>
          </a:p>
          <a:p>
            <a:pPr algn="just"/>
            <a:r>
              <a:rPr lang="de-DE" dirty="0" smtClean="0"/>
              <a:t>Wohnflächen ca. </a:t>
            </a:r>
            <a:r>
              <a:rPr lang="de-DE" smtClean="0"/>
              <a:t>1.215 m²</a:t>
            </a:r>
            <a:endParaRPr lang="de-DE" dirty="0" smtClean="0"/>
          </a:p>
          <a:p>
            <a:pPr algn="just"/>
            <a:r>
              <a:rPr lang="de-DE" dirty="0" err="1"/>
              <a:t>b</a:t>
            </a:r>
            <a:r>
              <a:rPr lang="de-DE" dirty="0" err="1" smtClean="0"/>
              <a:t>esond</a:t>
            </a:r>
            <a:r>
              <a:rPr lang="de-DE" dirty="0" smtClean="0"/>
              <a:t>. Wohnflächen ca. 865 m²</a:t>
            </a:r>
          </a:p>
          <a:p>
            <a:pPr algn="just"/>
            <a:r>
              <a:rPr lang="de-DE" dirty="0" smtClean="0"/>
              <a:t>Terrassen ca. 190 m²</a:t>
            </a:r>
          </a:p>
          <a:p>
            <a:pPr algn="just"/>
            <a:r>
              <a:rPr lang="de-DE" dirty="0" smtClean="0"/>
              <a:t>Gärten ca. 285 m²</a:t>
            </a:r>
          </a:p>
          <a:p>
            <a:pPr algn="just"/>
            <a:r>
              <a:rPr lang="de-DE" dirty="0" smtClean="0"/>
              <a:t>Balkone ca. 75 m²</a:t>
            </a:r>
          </a:p>
          <a:p>
            <a:pPr algn="just"/>
            <a:r>
              <a:rPr lang="de-DE" dirty="0" smtClean="0"/>
              <a:t>Allgemeinfreiflächen ca. 480 m²</a:t>
            </a:r>
          </a:p>
          <a:p>
            <a:pPr algn="just"/>
            <a:r>
              <a:rPr lang="de-DE" dirty="0" smtClean="0"/>
              <a:t>Wohnungen insgesamt ca. 38</a:t>
            </a:r>
          </a:p>
          <a:p>
            <a:pPr algn="just"/>
            <a:r>
              <a:rPr lang="de-DE" dirty="0" smtClean="0"/>
              <a:t>Garagen ca. 24</a:t>
            </a:r>
          </a:p>
          <a:p>
            <a:pPr algn="just"/>
            <a:r>
              <a:rPr lang="de-DE" dirty="0" smtClean="0"/>
              <a:t>Liftanlagen 4</a:t>
            </a:r>
          </a:p>
          <a:p>
            <a:pPr algn="just"/>
            <a:r>
              <a:rPr lang="de-DE" dirty="0" smtClean="0"/>
              <a:t>Zugänge 2-seitig</a:t>
            </a:r>
          </a:p>
          <a:p>
            <a:pPr algn="just"/>
            <a:r>
              <a:rPr lang="de-DE" dirty="0" err="1"/>
              <a:t>ö</a:t>
            </a:r>
            <a:r>
              <a:rPr lang="de-DE" dirty="0" err="1" smtClean="0"/>
              <a:t>ff</a:t>
            </a:r>
            <a:r>
              <a:rPr lang="de-DE" dirty="0" smtClean="0"/>
              <a:t>. Verbindung zum Spital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5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3" y="3381604"/>
            <a:ext cx="4627265" cy="2487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1" y="3447414"/>
            <a:ext cx="4449358" cy="25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ABLÄUFE</a:t>
            </a:r>
            <a:endParaRPr lang="en-US" sz="20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0" y="814388"/>
            <a:ext cx="4419600" cy="24860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92778"/>
          </a:xfrm>
        </p:spPr>
        <p:txBody>
          <a:bodyPr>
            <a:normAutofit/>
          </a:bodyPr>
          <a:lstStyle/>
          <a:p>
            <a:pPr algn="just"/>
            <a:r>
              <a:rPr lang="de-DE" dirty="0" smtClean="0"/>
              <a:t>Das Grundkonzept anhand der baurechtlichen  </a:t>
            </a:r>
            <a:r>
              <a:rPr lang="de-DE" dirty="0"/>
              <a:t>M</a:t>
            </a:r>
            <a:r>
              <a:rPr lang="de-DE" dirty="0" smtClean="0"/>
              <a:t>öglichkeiten und dem daraus zu entwickelnden Konzept zur Nutzung sowie Flächenermittlungen ist abgeschlossen.</a:t>
            </a:r>
            <a:r>
              <a:rPr lang="en-US" dirty="0" smtClean="0"/>
              <a:t> </a:t>
            </a:r>
            <a:r>
              <a:rPr lang="de-AT" dirty="0" smtClean="0"/>
              <a:t>Mit</a:t>
            </a:r>
            <a:r>
              <a:rPr lang="en-US" dirty="0" smtClean="0"/>
              <a:t> </a:t>
            </a:r>
            <a:r>
              <a:rPr lang="de-DE" dirty="0" smtClean="0"/>
              <a:t>dem</a:t>
            </a:r>
            <a:r>
              <a:rPr lang="en-US" dirty="0" smtClean="0"/>
              <a:t> </a:t>
            </a:r>
            <a:r>
              <a:rPr lang="de-AT" dirty="0" smtClean="0"/>
              <a:t>zuständigen</a:t>
            </a:r>
            <a:r>
              <a:rPr lang="en-US" dirty="0" smtClean="0"/>
              <a:t> </a:t>
            </a:r>
            <a:r>
              <a:rPr lang="en-US" dirty="0" err="1" smtClean="0"/>
              <a:t>Raumplaner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mögliche</a:t>
            </a:r>
            <a:r>
              <a:rPr lang="en-US" dirty="0" smtClean="0"/>
              <a:t> </a:t>
            </a:r>
            <a:r>
              <a:rPr lang="en-US" dirty="0" err="1" smtClean="0"/>
              <a:t>Änderungen</a:t>
            </a:r>
            <a:r>
              <a:rPr lang="en-US" dirty="0" smtClean="0"/>
              <a:t> in den </a:t>
            </a:r>
            <a:r>
              <a:rPr lang="en-US" dirty="0" err="1" smtClean="0"/>
              <a:t>Bebauungsbestimmungen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verarbeitet</a:t>
            </a:r>
            <a:r>
              <a:rPr lang="en-US" dirty="0" smtClean="0"/>
              <a:t>. In den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de-AT" dirty="0" smtClean="0"/>
              <a:t>Monaten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Gespräche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Betreibern</a:t>
            </a:r>
            <a:r>
              <a:rPr lang="en-US" dirty="0" smtClean="0"/>
              <a:t> und </a:t>
            </a:r>
            <a:r>
              <a:rPr lang="en-US" dirty="0" err="1" smtClean="0"/>
              <a:t>Interessenten</a:t>
            </a:r>
            <a:r>
              <a:rPr lang="en-US" dirty="0" smtClean="0"/>
              <a:t> </a:t>
            </a:r>
            <a:r>
              <a:rPr lang="en-US" dirty="0" err="1" smtClean="0"/>
              <a:t>geführt</a:t>
            </a:r>
            <a:r>
              <a:rPr lang="en-US" dirty="0" smtClean="0"/>
              <a:t>.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Endabstimmungen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in den </a:t>
            </a:r>
            <a:r>
              <a:rPr lang="en-US" dirty="0" err="1" smtClean="0"/>
              <a:t>kommenden</a:t>
            </a:r>
            <a:r>
              <a:rPr lang="en-US" dirty="0" smtClean="0"/>
              <a:t> </a:t>
            </a:r>
            <a:r>
              <a:rPr lang="en-US" dirty="0" err="1" smtClean="0"/>
              <a:t>Monaten</a:t>
            </a:r>
            <a:r>
              <a:rPr lang="en-US" dirty="0" smtClean="0"/>
              <a:t> die </a:t>
            </a:r>
            <a:r>
              <a:rPr lang="en-US" dirty="0" err="1" smtClean="0"/>
              <a:t>baubnehördliche</a:t>
            </a:r>
            <a:r>
              <a:rPr lang="en-US" dirty="0" smtClean="0"/>
              <a:t> </a:t>
            </a:r>
            <a:r>
              <a:rPr lang="en-US" dirty="0" err="1" smtClean="0"/>
              <a:t>Einreichung</a:t>
            </a:r>
            <a:r>
              <a:rPr lang="en-US" dirty="0" smtClean="0"/>
              <a:t> </a:t>
            </a:r>
            <a:r>
              <a:rPr lang="en-US" dirty="0" err="1" smtClean="0"/>
              <a:t>erfolgen</a:t>
            </a:r>
            <a:r>
              <a:rPr lang="en-US" dirty="0" smtClean="0"/>
              <a:t>.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6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3" y="3381604"/>
            <a:ext cx="4627265" cy="2487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1" y="3447414"/>
            <a:ext cx="4449358" cy="25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de-DE" sz="2000" b="1" dirty="0" smtClean="0"/>
              <a:t>KONTAKT &amp; INFO</a:t>
            </a:r>
            <a:endParaRPr lang="en-US" sz="20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0" y="814388"/>
            <a:ext cx="4419600" cy="248602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de-DE" dirty="0" smtClean="0"/>
              <a:t>Projektentwicklung email:</a:t>
            </a:r>
          </a:p>
          <a:p>
            <a:pPr algn="just"/>
            <a:r>
              <a:rPr lang="de-DE" dirty="0" smtClean="0">
                <a:hlinkClick r:id="rId3"/>
              </a:rPr>
              <a:t>czucka@ifa-holding.com</a:t>
            </a:r>
            <a:endParaRPr lang="de-DE" dirty="0" smtClean="0"/>
          </a:p>
          <a:p>
            <a:pPr algn="just"/>
            <a:r>
              <a:rPr lang="de-DE" dirty="0" smtClean="0"/>
              <a:t>web:</a:t>
            </a:r>
          </a:p>
          <a:p>
            <a:pPr algn="just"/>
            <a:r>
              <a:rPr lang="de-DE" dirty="0">
                <a:hlinkClick r:id="rId4"/>
              </a:rPr>
              <a:t>http://www.ifa-holding.com/Projekte/betreubares-Wohnen-Mistelbach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pPr algn="just"/>
            <a:r>
              <a:rPr lang="de-DE" dirty="0" smtClean="0"/>
              <a:t>Ansprechpartner:</a:t>
            </a:r>
          </a:p>
          <a:p>
            <a:pPr algn="just"/>
            <a:r>
              <a:rPr lang="de-DE" dirty="0" smtClean="0"/>
              <a:t>Helmut Czucka</a:t>
            </a:r>
          </a:p>
          <a:p>
            <a:pPr algn="just"/>
            <a:endParaRPr lang="de-DE" dirty="0"/>
          </a:p>
          <a:p>
            <a:r>
              <a:rPr lang="de-DE" dirty="0" smtClean="0"/>
              <a:t>Beiziehung erforderlicher Sachverständiger und Planungsbüro </a:t>
            </a:r>
            <a:r>
              <a:rPr lang="de-DE" smtClean="0"/>
              <a:t>nach Bedarf!</a:t>
            </a:r>
            <a:endParaRPr lang="de-DE" dirty="0"/>
          </a:p>
          <a:p>
            <a:pPr algn="just"/>
            <a:endParaRPr lang="de-DE" dirty="0" smtClean="0"/>
          </a:p>
          <a:p>
            <a:pPr algn="just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B91-EDE1-420C-A40A-CCE88F337D0B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@IFA Holding EAD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CBF3-8B2B-46B0-81F3-524C8B6C4D9F}" type="slidenum">
              <a:rPr lang="en-US" smtClean="0"/>
              <a:t>7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333" y="3381604"/>
            <a:ext cx="4627265" cy="24873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1" y="3447414"/>
            <a:ext cx="4449358" cy="25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391</Words>
  <Application>Microsoft Office PowerPoint</Application>
  <PresentationFormat>Bildschirmpräsentation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PROJEKT IN MISTELBACH – SPITALSNÄHE „BETREUBARES WOHNEN“ (VISUALISIERUNG AUSSEN)</vt:lpstr>
      <vt:lpstr>ZUSAMMENFASSUNG</vt:lpstr>
      <vt:lpstr>STADT MISTELBACH</vt:lpstr>
      <vt:lpstr>PROJEKTENTWICKLUNG</vt:lpstr>
      <vt:lpstr>PROJEKT-ECKDATEN</vt:lpstr>
      <vt:lpstr>ABLÄUFE</vt:lpstr>
      <vt:lpstr>KONTAKT &amp;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czucka</dc:creator>
  <cp:lastModifiedBy>czucka</cp:lastModifiedBy>
  <cp:revision>26</cp:revision>
  <cp:lastPrinted>2023-02-22T11:49:50Z</cp:lastPrinted>
  <dcterms:created xsi:type="dcterms:W3CDTF">2023-01-10T10:46:49Z</dcterms:created>
  <dcterms:modified xsi:type="dcterms:W3CDTF">2023-02-22T11:50:53Z</dcterms:modified>
</cp:coreProperties>
</file>